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60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0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9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4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6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9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4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6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8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FA6E-F1B1-467E-B5B9-D2BD18B6320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6E75B-1EAB-4B18-8DFD-9F864D022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0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8728"/>
            <a:ext cx="9144879" cy="6916728"/>
          </a:xfrm>
        </p:spPr>
      </p:pic>
    </p:spTree>
    <p:extLst>
      <p:ext uri="{BB962C8B-B14F-4D97-AF65-F5344CB8AC3E}">
        <p14:creationId xmlns:p14="http://schemas.microsoft.com/office/powerpoint/2010/main" val="5243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Term Of Reference (TOR)</a:t>
            </a:r>
            <a:br>
              <a:rPr lang="en-US" sz="2200" dirty="0" smtClean="0"/>
            </a:br>
            <a:r>
              <a:rPr lang="en-US" sz="2000" dirty="0" smtClean="0"/>
              <a:t>The 1st International Conference on Green Labs; Nature, Culture, and Art [ICG2017]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4400" dirty="0" err="1" smtClean="0"/>
              <a:t>Krisis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 </a:t>
            </a:r>
            <a:r>
              <a:rPr lang="en-US" sz="4400" dirty="0" err="1" smtClean="0"/>
              <a:t>menjadi</a:t>
            </a:r>
            <a:r>
              <a:rPr lang="en-US" sz="4400" dirty="0" smtClean="0"/>
              <a:t> </a:t>
            </a:r>
            <a:r>
              <a:rPr lang="en-US" sz="4400" dirty="0" err="1" smtClean="0"/>
              <a:t>permasalahan</a:t>
            </a:r>
            <a:r>
              <a:rPr lang="en-US" sz="4400" dirty="0" smtClean="0"/>
              <a:t> global yang </a:t>
            </a:r>
            <a:r>
              <a:rPr lang="en-US" sz="4400" dirty="0" err="1" smtClean="0"/>
              <a:t>mencemaskan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darurat</a:t>
            </a:r>
            <a:r>
              <a:rPr lang="en-US" sz="4400" dirty="0" smtClean="0"/>
              <a:t>. </a:t>
            </a:r>
            <a:r>
              <a:rPr lang="en-US" sz="4400" dirty="0" err="1" smtClean="0"/>
              <a:t>Fakta</a:t>
            </a:r>
            <a:r>
              <a:rPr lang="en-US" sz="4400" dirty="0" smtClean="0"/>
              <a:t> </a:t>
            </a:r>
            <a:r>
              <a:rPr lang="en-US" sz="4400" dirty="0" err="1" smtClean="0"/>
              <a:t>kerusakan</a:t>
            </a:r>
            <a:r>
              <a:rPr lang="en-US" sz="4400" dirty="0" smtClean="0"/>
              <a:t> </a:t>
            </a:r>
            <a:r>
              <a:rPr lang="en-US" sz="4400" dirty="0" err="1" smtClean="0"/>
              <a:t>alam</a:t>
            </a:r>
            <a:r>
              <a:rPr lang="en-US" sz="4400" dirty="0" smtClean="0"/>
              <a:t> </a:t>
            </a:r>
            <a:r>
              <a:rPr lang="en-US" sz="4400" dirty="0" err="1" smtClean="0"/>
              <a:t>berupa</a:t>
            </a:r>
            <a:r>
              <a:rPr lang="en-US" sz="4400" dirty="0" smtClean="0"/>
              <a:t> </a:t>
            </a:r>
            <a:r>
              <a:rPr lang="en-US" sz="4400" dirty="0" err="1" smtClean="0"/>
              <a:t>polusi</a:t>
            </a:r>
            <a:r>
              <a:rPr lang="en-US" sz="4400" dirty="0" smtClean="0"/>
              <a:t>, </a:t>
            </a:r>
            <a:r>
              <a:rPr lang="en-US" sz="4400" dirty="0" err="1" smtClean="0"/>
              <a:t>pemanasan</a:t>
            </a:r>
            <a:r>
              <a:rPr lang="en-US" sz="4400" dirty="0" smtClean="0"/>
              <a:t> global, </a:t>
            </a:r>
            <a:r>
              <a:rPr lang="en-US" sz="4400" dirty="0" err="1" smtClean="0"/>
              <a:t>lubang</a:t>
            </a:r>
            <a:r>
              <a:rPr lang="en-US" sz="4400" dirty="0" smtClean="0"/>
              <a:t> </a:t>
            </a:r>
            <a:r>
              <a:rPr lang="en-US" sz="4400" dirty="0" err="1" smtClean="0"/>
              <a:t>atmosfer</a:t>
            </a:r>
            <a:r>
              <a:rPr lang="en-US" sz="4400" dirty="0" smtClean="0"/>
              <a:t> di </a:t>
            </a:r>
            <a:r>
              <a:rPr lang="en-US" sz="4400" dirty="0" err="1" smtClean="0"/>
              <a:t>langit</a:t>
            </a:r>
            <a:r>
              <a:rPr lang="en-US" sz="4400" dirty="0" smtClean="0"/>
              <a:t> yang </a:t>
            </a:r>
            <a:r>
              <a:rPr lang="en-US" sz="4400" dirty="0" err="1" smtClean="0"/>
              <a:t>kian</a:t>
            </a:r>
            <a:r>
              <a:rPr lang="en-US" sz="4400" dirty="0" smtClean="0"/>
              <a:t> </a:t>
            </a:r>
            <a:r>
              <a:rPr lang="en-US" sz="4400" dirty="0" err="1" smtClean="0"/>
              <a:t>melebar</a:t>
            </a:r>
            <a:r>
              <a:rPr lang="en-US" sz="4400" dirty="0" smtClean="0"/>
              <a:t>,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makin</a:t>
            </a:r>
            <a:r>
              <a:rPr lang="en-US" sz="4400" dirty="0" smtClean="0"/>
              <a:t> </a:t>
            </a:r>
            <a:r>
              <a:rPr lang="en-US" sz="4400" dirty="0" err="1" smtClean="0"/>
              <a:t>memburuknya</a:t>
            </a:r>
            <a:r>
              <a:rPr lang="en-US" sz="4400" dirty="0" smtClean="0"/>
              <a:t> </a:t>
            </a:r>
            <a:r>
              <a:rPr lang="en-US" sz="4400" dirty="0" err="1" smtClean="0"/>
              <a:t>kualitas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 </a:t>
            </a:r>
            <a:r>
              <a:rPr lang="en-US" sz="4400" dirty="0" err="1" smtClean="0"/>
              <a:t>hidup</a:t>
            </a:r>
            <a:r>
              <a:rPr lang="en-US" sz="4400" dirty="0" smtClean="0"/>
              <a:t> </a:t>
            </a:r>
            <a:r>
              <a:rPr lang="en-US" sz="4400" dirty="0" err="1" smtClean="0"/>
              <a:t>terpampang</a:t>
            </a:r>
            <a:r>
              <a:rPr lang="en-US" sz="4400" dirty="0" smtClean="0"/>
              <a:t> </a:t>
            </a:r>
            <a:r>
              <a:rPr lang="en-US" sz="4400" dirty="0" err="1" smtClean="0"/>
              <a:t>tepat</a:t>
            </a:r>
            <a:r>
              <a:rPr lang="en-US" sz="4400" dirty="0" smtClean="0"/>
              <a:t> di </a:t>
            </a:r>
            <a:r>
              <a:rPr lang="en-US" sz="4400" dirty="0" err="1" smtClean="0"/>
              <a:t>depan</a:t>
            </a:r>
            <a:r>
              <a:rPr lang="en-US" sz="4400" dirty="0" smtClean="0"/>
              <a:t> </a:t>
            </a:r>
            <a:r>
              <a:rPr lang="en-US" sz="4400" dirty="0" err="1" smtClean="0"/>
              <a:t>mata</a:t>
            </a:r>
            <a:r>
              <a:rPr lang="en-US" sz="4400" dirty="0" smtClean="0"/>
              <a:t> </a:t>
            </a:r>
            <a:r>
              <a:rPr lang="en-US" sz="4400" dirty="0" err="1" smtClean="0"/>
              <a:t>kita</a:t>
            </a:r>
            <a:r>
              <a:rPr lang="en-US" sz="4400" dirty="0" smtClean="0"/>
              <a:t>. </a:t>
            </a:r>
            <a:r>
              <a:rPr lang="en-US" sz="4400" dirty="0" err="1" smtClean="0"/>
              <a:t>Semua</a:t>
            </a:r>
            <a:r>
              <a:rPr lang="en-US" sz="4400" dirty="0" smtClean="0"/>
              <a:t> </a:t>
            </a:r>
            <a:r>
              <a:rPr lang="en-US" sz="4400" dirty="0" err="1" smtClean="0"/>
              <a:t>warga</a:t>
            </a:r>
            <a:r>
              <a:rPr lang="en-US" sz="4400" dirty="0" smtClean="0"/>
              <a:t> </a:t>
            </a:r>
            <a:r>
              <a:rPr lang="en-US" sz="4400" dirty="0" err="1" smtClean="0"/>
              <a:t>dunia</a:t>
            </a:r>
            <a:r>
              <a:rPr lang="en-US" sz="4400" dirty="0" smtClean="0"/>
              <a:t> </a:t>
            </a:r>
            <a:r>
              <a:rPr lang="en-US" sz="4400" dirty="0" err="1" smtClean="0"/>
              <a:t>kena</a:t>
            </a:r>
            <a:r>
              <a:rPr lang="en-US" sz="4400" dirty="0" smtClean="0"/>
              <a:t> </a:t>
            </a:r>
            <a:r>
              <a:rPr lang="en-US" sz="4400" dirty="0" err="1" smtClean="0"/>
              <a:t>imbas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/>
              <a:t>kerusakan</a:t>
            </a:r>
            <a:r>
              <a:rPr lang="en-US" sz="4400" dirty="0" smtClean="0"/>
              <a:t> </a:t>
            </a:r>
            <a:r>
              <a:rPr lang="en-US" sz="4400" dirty="0" err="1" smtClean="0"/>
              <a:t>alam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. </a:t>
            </a:r>
            <a:r>
              <a:rPr lang="en-US" sz="4400" dirty="0" err="1" smtClean="0"/>
              <a:t>Semua</a:t>
            </a:r>
            <a:r>
              <a:rPr lang="en-US" sz="4400" dirty="0" smtClean="0"/>
              <a:t> </a:t>
            </a:r>
            <a:r>
              <a:rPr lang="en-US" sz="4400" dirty="0" err="1" smtClean="0"/>
              <a:t>saling</a:t>
            </a:r>
            <a:r>
              <a:rPr lang="en-US" sz="4400" dirty="0" smtClean="0"/>
              <a:t> </a:t>
            </a:r>
            <a:r>
              <a:rPr lang="en-US" sz="4400" dirty="0" err="1" smtClean="0"/>
              <a:t>menuding</a:t>
            </a:r>
            <a:r>
              <a:rPr lang="en-US" sz="4400" dirty="0" smtClean="0"/>
              <a:t> </a:t>
            </a:r>
            <a:r>
              <a:rPr lang="en-US" sz="4400" dirty="0" err="1" smtClean="0"/>
              <a:t>siapa</a:t>
            </a:r>
            <a:r>
              <a:rPr lang="en-US" sz="4400" dirty="0" smtClean="0"/>
              <a:t> yang </a:t>
            </a:r>
            <a:r>
              <a:rPr lang="en-US" sz="4400" dirty="0" err="1" smtClean="0"/>
              <a:t>salah</a:t>
            </a:r>
            <a:r>
              <a:rPr lang="en-US" sz="4400" dirty="0" smtClean="0"/>
              <a:t>. </a:t>
            </a:r>
            <a:r>
              <a:rPr lang="en-US" sz="4400" dirty="0" err="1" smtClean="0"/>
              <a:t>Tudingan</a:t>
            </a:r>
            <a:r>
              <a:rPr lang="en-US" sz="4400" dirty="0" smtClean="0"/>
              <a:t> </a:t>
            </a:r>
            <a:r>
              <a:rPr lang="en-US" sz="4400" dirty="0" err="1" smtClean="0"/>
              <a:t>pertama</a:t>
            </a:r>
            <a:r>
              <a:rPr lang="en-US" sz="4400" dirty="0" smtClean="0"/>
              <a:t> </a:t>
            </a:r>
            <a:r>
              <a:rPr lang="en-US" sz="4400" dirty="0" err="1" smtClean="0"/>
              <a:t>tentu</a:t>
            </a:r>
            <a:r>
              <a:rPr lang="en-US" sz="4400" dirty="0" smtClean="0"/>
              <a:t> </a:t>
            </a:r>
            <a:r>
              <a:rPr lang="en-US" sz="4400" dirty="0" err="1" smtClean="0"/>
              <a:t>saja</a:t>
            </a:r>
            <a:r>
              <a:rPr lang="en-US" sz="4400" dirty="0" smtClean="0"/>
              <a:t> </a:t>
            </a:r>
            <a:r>
              <a:rPr lang="en-US" sz="4400" dirty="0" err="1" smtClean="0"/>
              <a:t>diarahkan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laju</a:t>
            </a:r>
            <a:r>
              <a:rPr lang="en-US" sz="4400" dirty="0" smtClean="0"/>
              <a:t> </a:t>
            </a:r>
            <a:r>
              <a:rPr lang="en-US" sz="4400" dirty="0" err="1" smtClean="0"/>
              <a:t>industri</a:t>
            </a:r>
            <a:r>
              <a:rPr lang="en-US" sz="4400" dirty="0" smtClean="0"/>
              <a:t> yang </a:t>
            </a:r>
            <a:r>
              <a:rPr lang="en-US" sz="4400" dirty="0" err="1" smtClean="0"/>
              <a:t>semakin</a:t>
            </a:r>
            <a:r>
              <a:rPr lang="en-US" sz="4400" dirty="0" smtClean="0"/>
              <a:t> </a:t>
            </a:r>
            <a:r>
              <a:rPr lang="en-US" sz="4400" dirty="0" err="1" smtClean="0"/>
              <a:t>menggerus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 </a:t>
            </a:r>
            <a:r>
              <a:rPr lang="en-US" sz="4400" dirty="0" err="1" smtClean="0"/>
              <a:t>alam</a:t>
            </a:r>
            <a:r>
              <a:rPr lang="en-US" sz="4400" dirty="0" smtClean="0"/>
              <a:t>. </a:t>
            </a:r>
            <a:r>
              <a:rPr lang="en-US" sz="4400" dirty="0" err="1" smtClean="0"/>
              <a:t>Ruang-ruang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ekologis</a:t>
            </a:r>
            <a:r>
              <a:rPr lang="en-US" sz="4400" dirty="0" smtClean="0"/>
              <a:t> yang </a:t>
            </a:r>
            <a:r>
              <a:rPr lang="en-US" sz="4400" dirty="0" err="1" smtClean="0"/>
              <a:t>seharusnya</a:t>
            </a:r>
            <a:r>
              <a:rPr lang="en-US" sz="4400" dirty="0" smtClean="0"/>
              <a:t> </a:t>
            </a:r>
            <a:r>
              <a:rPr lang="en-US" sz="4400" dirty="0" err="1" smtClean="0"/>
              <a:t>menopang</a:t>
            </a:r>
            <a:r>
              <a:rPr lang="en-US" sz="4400" dirty="0" smtClean="0"/>
              <a:t> </a:t>
            </a:r>
            <a:r>
              <a:rPr lang="en-US" sz="4400" dirty="0" err="1" smtClean="0"/>
              <a:t>kehidupan</a:t>
            </a:r>
            <a:r>
              <a:rPr lang="en-US" sz="4400" dirty="0" smtClean="0"/>
              <a:t> </a:t>
            </a:r>
            <a:r>
              <a:rPr lang="en-US" sz="4400" dirty="0" err="1" smtClean="0"/>
              <a:t>bersama</a:t>
            </a:r>
            <a:r>
              <a:rPr lang="en-US" sz="4400" dirty="0" smtClean="0"/>
              <a:t> </a:t>
            </a:r>
            <a:r>
              <a:rPr lang="en-US" sz="4400" dirty="0" err="1" smtClean="0"/>
              <a:t>diubah</a:t>
            </a:r>
            <a:r>
              <a:rPr lang="en-US" sz="4400" dirty="0" smtClean="0"/>
              <a:t> </a:t>
            </a:r>
            <a:r>
              <a:rPr lang="en-US" sz="4400" dirty="0" err="1" smtClean="0"/>
              <a:t>menjadi</a:t>
            </a:r>
            <a:r>
              <a:rPr lang="en-US" sz="4400" dirty="0" smtClean="0"/>
              <a:t> </a:t>
            </a:r>
            <a:r>
              <a:rPr lang="en-US" sz="4400" dirty="0" err="1" smtClean="0"/>
              <a:t>ruang-ruang</a:t>
            </a:r>
            <a:r>
              <a:rPr lang="en-US" sz="4400" dirty="0" smtClean="0"/>
              <a:t> </a:t>
            </a:r>
            <a:r>
              <a:rPr lang="en-US" sz="4400" dirty="0" err="1" smtClean="0"/>
              <a:t>ekonomi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skala</a:t>
            </a:r>
            <a:r>
              <a:rPr lang="en-US" sz="4400" dirty="0" smtClean="0"/>
              <a:t> </a:t>
            </a:r>
            <a:r>
              <a:rPr lang="en-US" sz="4400" dirty="0" err="1" smtClean="0"/>
              <a:t>besar</a:t>
            </a:r>
            <a:r>
              <a:rPr lang="en-US" sz="4400" dirty="0" smtClean="0"/>
              <a:t> yang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prosesnya</a:t>
            </a:r>
            <a:r>
              <a:rPr lang="en-US" sz="4400" dirty="0" smtClean="0"/>
              <a:t> </a:t>
            </a:r>
            <a:r>
              <a:rPr lang="en-US" sz="4400" dirty="0" err="1" smtClean="0"/>
              <a:t>banyak</a:t>
            </a:r>
            <a:r>
              <a:rPr lang="en-US" sz="4400" dirty="0" smtClean="0"/>
              <a:t> </a:t>
            </a:r>
            <a:r>
              <a:rPr lang="en-US" sz="4400" dirty="0" err="1" smtClean="0"/>
              <a:t>menciptakan</a:t>
            </a:r>
            <a:r>
              <a:rPr lang="en-US" sz="4400" dirty="0" smtClean="0"/>
              <a:t> </a:t>
            </a:r>
            <a:r>
              <a:rPr lang="en-US" sz="4400" dirty="0" err="1" smtClean="0"/>
              <a:t>degradasi</a:t>
            </a:r>
            <a:r>
              <a:rPr lang="en-US" sz="4400" dirty="0" smtClean="0"/>
              <a:t> </a:t>
            </a:r>
            <a:r>
              <a:rPr lang="en-US" sz="4400" dirty="0" err="1" smtClean="0"/>
              <a:t>bagi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. </a:t>
            </a:r>
            <a:r>
              <a:rPr lang="en-US" sz="4400" dirty="0" err="1" smtClean="0"/>
              <a:t>Begitu</a:t>
            </a:r>
            <a:r>
              <a:rPr lang="en-US" sz="4400" dirty="0" smtClean="0"/>
              <a:t> </a:t>
            </a:r>
            <a:r>
              <a:rPr lang="en-US" sz="4400" dirty="0" err="1" smtClean="0"/>
              <a:t>juga</a:t>
            </a:r>
            <a:r>
              <a:rPr lang="en-US" sz="4400" dirty="0" smtClean="0"/>
              <a:t> </a:t>
            </a:r>
            <a:r>
              <a:rPr lang="en-US" sz="4400" dirty="0" err="1" smtClean="0"/>
              <a:t>mata</a:t>
            </a:r>
            <a:r>
              <a:rPr lang="en-US" sz="4400" dirty="0" smtClean="0"/>
              <a:t> </a:t>
            </a:r>
            <a:r>
              <a:rPr lang="en-US" sz="4400" dirty="0" err="1" smtClean="0"/>
              <a:t>rantai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ekologis</a:t>
            </a:r>
            <a:r>
              <a:rPr lang="en-US" sz="4400" dirty="0" smtClean="0"/>
              <a:t> yang </a:t>
            </a:r>
            <a:r>
              <a:rPr lang="en-US" sz="4400" dirty="0" err="1" smtClean="0"/>
              <a:t>terputus</a:t>
            </a:r>
            <a:r>
              <a:rPr lang="en-US" sz="4400" dirty="0" smtClean="0"/>
              <a:t> </a:t>
            </a:r>
            <a:r>
              <a:rPr lang="en-US" sz="4400" dirty="0" err="1" smtClean="0"/>
              <a:t>akibat</a:t>
            </a:r>
            <a:r>
              <a:rPr lang="en-US" sz="4400" dirty="0" smtClean="0"/>
              <a:t> </a:t>
            </a:r>
            <a:r>
              <a:rPr lang="en-US" sz="4400" dirty="0" err="1" smtClean="0"/>
              <a:t>industri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digantikannya</a:t>
            </a:r>
            <a:r>
              <a:rPr lang="en-US" sz="4400" dirty="0" smtClean="0"/>
              <a:t> </a:t>
            </a:r>
            <a:r>
              <a:rPr lang="en-US" sz="4400" dirty="0" err="1" smtClean="0"/>
              <a:t>pemakaian</a:t>
            </a:r>
            <a:r>
              <a:rPr lang="en-US" sz="4400" dirty="0" smtClean="0"/>
              <a:t> </a:t>
            </a:r>
            <a:r>
              <a:rPr lang="en-US" sz="4400" dirty="0" err="1" smtClean="0"/>
              <a:t>produk</a:t>
            </a:r>
            <a:r>
              <a:rPr lang="en-US" sz="4400" dirty="0" smtClean="0"/>
              <a:t> </a:t>
            </a:r>
            <a:r>
              <a:rPr lang="en-US" sz="4400" dirty="0" err="1" smtClean="0"/>
              <a:t>alami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bahan</a:t>
            </a:r>
            <a:r>
              <a:rPr lang="en-US" sz="4400" dirty="0" smtClean="0"/>
              <a:t> </a:t>
            </a:r>
            <a:r>
              <a:rPr lang="en-US" sz="4400" dirty="0" err="1" smtClean="0"/>
              <a:t>sintetis</a:t>
            </a:r>
            <a:r>
              <a:rPr lang="en-US" sz="4400" dirty="0" smtClean="0"/>
              <a:t> </a:t>
            </a:r>
            <a:r>
              <a:rPr lang="en-US" sz="4400" dirty="0" err="1" smtClean="0"/>
              <a:t>telah</a:t>
            </a:r>
            <a:r>
              <a:rPr lang="en-US" sz="4400" dirty="0" smtClean="0"/>
              <a:t> </a:t>
            </a:r>
            <a:r>
              <a:rPr lang="en-US" sz="4400" dirty="0" err="1" smtClean="0"/>
              <a:t>menyumbang</a:t>
            </a:r>
            <a:r>
              <a:rPr lang="en-US" sz="4400" dirty="0" smtClean="0"/>
              <a:t> </a:t>
            </a:r>
            <a:r>
              <a:rPr lang="en-US" sz="4400" dirty="0" err="1" smtClean="0"/>
              <a:t>kerusakan</a:t>
            </a:r>
            <a:r>
              <a:rPr lang="en-US" sz="4400" dirty="0" smtClean="0"/>
              <a:t> </a:t>
            </a:r>
            <a:r>
              <a:rPr lang="en-US" sz="4400" dirty="0" err="1" smtClean="0"/>
              <a:t>alam</a:t>
            </a:r>
            <a:r>
              <a:rPr lang="en-US" sz="4400" dirty="0" smtClean="0"/>
              <a:t>.</a:t>
            </a:r>
          </a:p>
          <a:p>
            <a:pPr marL="0" indent="0" algn="just">
              <a:buNone/>
            </a:pPr>
            <a:endParaRPr lang="en-US" sz="4400" dirty="0" smtClean="0"/>
          </a:p>
          <a:p>
            <a:pPr marL="0" indent="0" algn="just">
              <a:buNone/>
            </a:pPr>
            <a:r>
              <a:rPr lang="en-US" sz="4400" dirty="0" err="1" smtClean="0"/>
              <a:t>Namun</a:t>
            </a:r>
            <a:r>
              <a:rPr lang="en-US" sz="4400" dirty="0" smtClean="0"/>
              <a:t> </a:t>
            </a:r>
            <a:r>
              <a:rPr lang="en-US" sz="4400" dirty="0" err="1" smtClean="0"/>
              <a:t>tanpa</a:t>
            </a:r>
            <a:r>
              <a:rPr lang="en-US" sz="4400" dirty="0" smtClean="0"/>
              <a:t> </a:t>
            </a:r>
            <a:r>
              <a:rPr lang="en-US" sz="4400" dirty="0" err="1" smtClean="0"/>
              <a:t>kita</a:t>
            </a:r>
            <a:r>
              <a:rPr lang="en-US" sz="4400" dirty="0" smtClean="0"/>
              <a:t> </a:t>
            </a:r>
            <a:r>
              <a:rPr lang="en-US" sz="4400" dirty="0" err="1" smtClean="0"/>
              <a:t>sadari</a:t>
            </a:r>
            <a:r>
              <a:rPr lang="en-US" sz="4400" dirty="0" smtClean="0"/>
              <a:t>, </a:t>
            </a:r>
            <a:r>
              <a:rPr lang="en-US" sz="4400" dirty="0" err="1" smtClean="0"/>
              <a:t>kebanyakan</a:t>
            </a:r>
            <a:r>
              <a:rPr lang="en-US" sz="4400" dirty="0" smtClean="0"/>
              <a:t> </a:t>
            </a:r>
            <a:r>
              <a:rPr lang="en-US" sz="4400" dirty="0" err="1" smtClean="0"/>
              <a:t>masalah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 </a:t>
            </a:r>
            <a:r>
              <a:rPr lang="en-US" sz="4400" dirty="0" err="1" smtClean="0"/>
              <a:t>juga</a:t>
            </a:r>
            <a:r>
              <a:rPr lang="en-US" sz="4400" dirty="0" smtClean="0"/>
              <a:t> </a:t>
            </a:r>
            <a:r>
              <a:rPr lang="en-US" sz="4400" dirty="0" err="1" smtClean="0"/>
              <a:t>berasal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/>
              <a:t>pola</a:t>
            </a:r>
            <a:r>
              <a:rPr lang="en-US" sz="4400" dirty="0" smtClean="0"/>
              <a:t> </a:t>
            </a:r>
            <a:r>
              <a:rPr lang="en-US" sz="4400" dirty="0" err="1" smtClean="0"/>
              <a:t>hidup</a:t>
            </a:r>
            <a:r>
              <a:rPr lang="en-US" sz="4400" dirty="0" smtClean="0"/>
              <a:t> </a:t>
            </a:r>
            <a:r>
              <a:rPr lang="en-US" sz="4400" dirty="0" err="1" smtClean="0"/>
              <a:t>kita</a:t>
            </a:r>
            <a:r>
              <a:rPr lang="en-US" sz="4400" dirty="0" smtClean="0"/>
              <a:t>, </a:t>
            </a:r>
            <a:r>
              <a:rPr lang="en-US" sz="4400" dirty="0" err="1" smtClean="0"/>
              <a:t>pilihan</a:t>
            </a:r>
            <a:r>
              <a:rPr lang="en-US" sz="4400" dirty="0" smtClean="0"/>
              <a:t> </a:t>
            </a:r>
            <a:r>
              <a:rPr lang="en-US" sz="4400" dirty="0" err="1" smtClean="0"/>
              <a:t>politik</a:t>
            </a:r>
            <a:r>
              <a:rPr lang="en-US" sz="4400" dirty="0" smtClean="0"/>
              <a:t> </a:t>
            </a:r>
            <a:r>
              <a:rPr lang="en-US" sz="4400" dirty="0" err="1" smtClean="0"/>
              <a:t>kita</a:t>
            </a:r>
            <a:r>
              <a:rPr lang="en-US" sz="4400" dirty="0" smtClean="0"/>
              <a:t>,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peran</a:t>
            </a:r>
            <a:r>
              <a:rPr lang="en-US" sz="4400" dirty="0" smtClean="0"/>
              <a:t> </a:t>
            </a:r>
            <a:r>
              <a:rPr lang="en-US" sz="4400" dirty="0" err="1" smtClean="0"/>
              <a:t>kita</a:t>
            </a:r>
            <a:r>
              <a:rPr lang="en-US" sz="4400" dirty="0" smtClean="0"/>
              <a:t> </a:t>
            </a:r>
            <a:r>
              <a:rPr lang="en-US" sz="4400" dirty="0" err="1" smtClean="0"/>
              <a:t>sebagai</a:t>
            </a:r>
            <a:r>
              <a:rPr lang="en-US" sz="4400" dirty="0" smtClean="0"/>
              <a:t> </a:t>
            </a:r>
            <a:r>
              <a:rPr lang="en-US" sz="4400" dirty="0" err="1" smtClean="0"/>
              <a:t>produsen</a:t>
            </a:r>
            <a:r>
              <a:rPr lang="en-US" sz="4400" dirty="0" smtClean="0"/>
              <a:t> </a:t>
            </a:r>
            <a:r>
              <a:rPr lang="en-US" sz="4400" dirty="0" err="1" smtClean="0"/>
              <a:t>maupun</a:t>
            </a:r>
            <a:r>
              <a:rPr lang="en-US" sz="4400" dirty="0" smtClean="0"/>
              <a:t> </a:t>
            </a:r>
            <a:r>
              <a:rPr lang="en-US" sz="4400" dirty="0" err="1" smtClean="0"/>
              <a:t>sebagai</a:t>
            </a:r>
            <a:r>
              <a:rPr lang="en-US" sz="4400" dirty="0" smtClean="0"/>
              <a:t> </a:t>
            </a:r>
            <a:r>
              <a:rPr lang="en-US" sz="4400" dirty="0" err="1" smtClean="0"/>
              <a:t>konsumen</a:t>
            </a:r>
            <a:r>
              <a:rPr lang="en-US" sz="4400" dirty="0" smtClean="0"/>
              <a:t>. </a:t>
            </a:r>
            <a:r>
              <a:rPr lang="en-US" sz="4400" dirty="0" err="1" smtClean="0"/>
              <a:t>Berbagai</a:t>
            </a:r>
            <a:r>
              <a:rPr lang="en-US" sz="4400" dirty="0" smtClean="0"/>
              <a:t> </a:t>
            </a:r>
            <a:r>
              <a:rPr lang="en-US" sz="4400" dirty="0" err="1" smtClean="0"/>
              <a:t>usaha</a:t>
            </a:r>
            <a:r>
              <a:rPr lang="en-US" sz="4400" dirty="0" smtClean="0"/>
              <a:t> </a:t>
            </a:r>
            <a:r>
              <a:rPr lang="en-US" sz="4400" dirty="0" err="1" smtClean="0"/>
              <a:t>dilakukan</a:t>
            </a:r>
            <a:r>
              <a:rPr lang="en-US" sz="4400" dirty="0" smtClean="0"/>
              <a:t> </a:t>
            </a:r>
            <a:r>
              <a:rPr lang="en-US" sz="4400" dirty="0" err="1" smtClean="0"/>
              <a:t>pihak-pihak</a:t>
            </a:r>
            <a:r>
              <a:rPr lang="en-US" sz="4400" dirty="0" smtClean="0"/>
              <a:t> </a:t>
            </a:r>
            <a:r>
              <a:rPr lang="en-US" sz="4400" dirty="0" err="1" smtClean="0"/>
              <a:t>maupun</a:t>
            </a:r>
            <a:r>
              <a:rPr lang="en-US" sz="4400" dirty="0" smtClean="0"/>
              <a:t> </a:t>
            </a:r>
            <a:r>
              <a:rPr lang="en-US" sz="4400" dirty="0" err="1" smtClean="0"/>
              <a:t>perorangan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mencegah</a:t>
            </a:r>
            <a:r>
              <a:rPr lang="en-US" sz="4400" dirty="0" smtClean="0"/>
              <a:t> </a:t>
            </a:r>
            <a:r>
              <a:rPr lang="en-US" sz="4400" dirty="0" err="1" smtClean="0"/>
              <a:t>krisis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 </a:t>
            </a:r>
            <a:r>
              <a:rPr lang="en-US" sz="4400" dirty="0" err="1" smtClean="0"/>
              <a:t>berkelanjutan</a:t>
            </a:r>
            <a:r>
              <a:rPr lang="en-US" sz="4400" dirty="0" smtClean="0"/>
              <a:t>. </a:t>
            </a:r>
            <a:r>
              <a:rPr lang="en-US" sz="4400" dirty="0" err="1" smtClean="0"/>
              <a:t>Namun</a:t>
            </a:r>
            <a:r>
              <a:rPr lang="en-US" sz="4400" dirty="0" smtClean="0"/>
              <a:t>, </a:t>
            </a:r>
            <a:r>
              <a:rPr lang="en-US" sz="4400" dirty="0" err="1" smtClean="0"/>
              <a:t>krisis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 </a:t>
            </a:r>
            <a:r>
              <a:rPr lang="en-US" sz="4400" dirty="0" err="1" smtClean="0"/>
              <a:t>masih</a:t>
            </a:r>
            <a:r>
              <a:rPr lang="en-US" sz="4400" dirty="0" smtClean="0"/>
              <a:t> </a:t>
            </a:r>
            <a:r>
              <a:rPr lang="en-US" sz="4400" dirty="0" err="1" smtClean="0"/>
              <a:t>saja</a:t>
            </a:r>
            <a:r>
              <a:rPr lang="en-US" sz="4400" dirty="0" smtClean="0"/>
              <a:t> </a:t>
            </a:r>
            <a:r>
              <a:rPr lang="en-US" sz="4400" dirty="0" err="1" smtClean="0"/>
              <a:t>berlangsung</a:t>
            </a:r>
            <a:r>
              <a:rPr lang="en-US" sz="4400" dirty="0" smtClean="0"/>
              <a:t>.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kondisi</a:t>
            </a:r>
            <a:r>
              <a:rPr lang="en-US" sz="4400" dirty="0" smtClean="0"/>
              <a:t> </a:t>
            </a:r>
            <a:r>
              <a:rPr lang="en-US" sz="4400" dirty="0" err="1" smtClean="0"/>
              <a:t>inilah</a:t>
            </a:r>
            <a:r>
              <a:rPr lang="en-US" sz="4400" dirty="0" smtClean="0"/>
              <a:t>, </a:t>
            </a:r>
            <a:r>
              <a:rPr lang="en-US" sz="4400" dirty="0" err="1" smtClean="0"/>
              <a:t>para</a:t>
            </a:r>
            <a:r>
              <a:rPr lang="en-US" sz="4400" dirty="0" smtClean="0"/>
              <a:t> </a:t>
            </a:r>
            <a:r>
              <a:rPr lang="en-US" sz="4400" dirty="0" err="1" smtClean="0"/>
              <a:t>akademisi</a:t>
            </a:r>
            <a:r>
              <a:rPr lang="en-US" sz="4400" dirty="0" smtClean="0"/>
              <a:t>, </a:t>
            </a:r>
            <a:r>
              <a:rPr lang="en-US" sz="4400" dirty="0" err="1" smtClean="0"/>
              <a:t>budayawan</a:t>
            </a:r>
            <a:r>
              <a:rPr lang="en-US" sz="4400" dirty="0" smtClean="0"/>
              <a:t>, </a:t>
            </a:r>
            <a:r>
              <a:rPr lang="en-US" sz="4400" dirty="0" err="1" smtClean="0"/>
              <a:t>seniman</a:t>
            </a:r>
            <a:r>
              <a:rPr lang="en-US" sz="4400" dirty="0" smtClean="0"/>
              <a:t>, </a:t>
            </a:r>
            <a:r>
              <a:rPr lang="en-US" sz="4400" dirty="0" err="1" smtClean="0"/>
              <a:t>desainer</a:t>
            </a:r>
            <a:r>
              <a:rPr lang="en-US" sz="4400" dirty="0" smtClean="0"/>
              <a:t>,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aktivis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 </a:t>
            </a:r>
            <a:r>
              <a:rPr lang="en-US" sz="4400" dirty="0" err="1" smtClean="0"/>
              <a:t>perlu</a:t>
            </a:r>
            <a:r>
              <a:rPr lang="en-US" sz="4400" dirty="0" smtClean="0"/>
              <a:t> </a:t>
            </a:r>
            <a:r>
              <a:rPr lang="en-US" sz="4400" dirty="0" err="1" smtClean="0"/>
              <a:t>mengambil</a:t>
            </a:r>
            <a:r>
              <a:rPr lang="en-US" sz="4400" dirty="0" smtClean="0"/>
              <a:t> </a:t>
            </a:r>
            <a:r>
              <a:rPr lang="en-US" sz="4400" dirty="0" err="1" smtClean="0"/>
              <a:t>peran</a:t>
            </a:r>
            <a:r>
              <a:rPr lang="en-US" sz="4400" dirty="0" smtClean="0"/>
              <a:t> </a:t>
            </a:r>
            <a:r>
              <a:rPr lang="en-US" sz="4400" dirty="0" err="1" smtClean="0"/>
              <a:t>kultural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terlibat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mengurangi</a:t>
            </a:r>
            <a:r>
              <a:rPr lang="en-US" sz="4400" dirty="0" smtClean="0"/>
              <a:t> </a:t>
            </a:r>
            <a:r>
              <a:rPr lang="en-US" sz="4400" dirty="0" err="1" smtClean="0"/>
              <a:t>krisis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.</a:t>
            </a:r>
          </a:p>
          <a:p>
            <a:pPr marL="0" indent="0" algn="just">
              <a:buNone/>
            </a:pPr>
            <a:endParaRPr lang="en-US" sz="4400" dirty="0" smtClean="0"/>
          </a:p>
          <a:p>
            <a:pPr marL="0" indent="0" algn="just">
              <a:buNone/>
            </a:pPr>
            <a:r>
              <a:rPr lang="en-US" sz="4400" dirty="0" err="1" smtClean="0"/>
              <a:t>Menyikapi</a:t>
            </a:r>
            <a:r>
              <a:rPr lang="en-US" sz="4400" dirty="0" smtClean="0"/>
              <a:t> </a:t>
            </a:r>
            <a:r>
              <a:rPr lang="en-US" sz="4400" dirty="0" err="1" smtClean="0"/>
              <a:t>permasalahan</a:t>
            </a:r>
            <a:r>
              <a:rPr lang="en-US" sz="4400" dirty="0" smtClean="0"/>
              <a:t> di </a:t>
            </a:r>
            <a:r>
              <a:rPr lang="en-US" sz="4400" dirty="0" err="1" smtClean="0"/>
              <a:t>atas</a:t>
            </a:r>
            <a:r>
              <a:rPr lang="en-US" sz="4400" dirty="0" smtClean="0"/>
              <a:t>, </a:t>
            </a:r>
            <a:r>
              <a:rPr lang="en-US" sz="4400" dirty="0" err="1" smtClean="0"/>
              <a:t>GreenLabs</a:t>
            </a:r>
            <a:r>
              <a:rPr lang="en-US" sz="4400" dirty="0" smtClean="0"/>
              <a:t> </a:t>
            </a:r>
            <a:r>
              <a:rPr lang="en-US" sz="4400" dirty="0" err="1" smtClean="0"/>
              <a:t>Fakulta</a:t>
            </a:r>
            <a:r>
              <a:rPr lang="en-US" sz="4400" dirty="0" smtClean="0"/>
              <a:t> </a:t>
            </a:r>
            <a:r>
              <a:rPr lang="en-US" sz="4400" dirty="0" err="1" smtClean="0"/>
              <a:t>Seni</a:t>
            </a:r>
            <a:r>
              <a:rPr lang="en-US" sz="4400" dirty="0" smtClean="0"/>
              <a:t> </a:t>
            </a:r>
            <a:r>
              <a:rPr lang="en-US" sz="4400" dirty="0" err="1" smtClean="0"/>
              <a:t>Rupa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Desain</a:t>
            </a:r>
            <a:r>
              <a:rPr lang="en-US" sz="4400" dirty="0" smtClean="0"/>
              <a:t> (FSRD) </a:t>
            </a:r>
            <a:r>
              <a:rPr lang="en-US" sz="4400" dirty="0" err="1" smtClean="0"/>
              <a:t>Universitas</a:t>
            </a:r>
            <a:r>
              <a:rPr lang="en-US" sz="4400" dirty="0" smtClean="0"/>
              <a:t> </a:t>
            </a:r>
            <a:r>
              <a:rPr lang="en-US" sz="4400" dirty="0" err="1" smtClean="0"/>
              <a:t>Sebelas</a:t>
            </a:r>
            <a:r>
              <a:rPr lang="en-US" sz="4400" dirty="0" smtClean="0"/>
              <a:t> </a:t>
            </a:r>
            <a:r>
              <a:rPr lang="en-US" sz="4400" dirty="0" err="1" smtClean="0"/>
              <a:t>Maret</a:t>
            </a:r>
            <a:r>
              <a:rPr lang="en-US" sz="4400" dirty="0" smtClean="0"/>
              <a:t> Surakarta </a:t>
            </a:r>
            <a:r>
              <a:rPr lang="en-US" sz="4400" dirty="0" err="1" smtClean="0"/>
              <a:t>akan</a:t>
            </a:r>
            <a:r>
              <a:rPr lang="en-US" sz="4400" dirty="0" smtClean="0"/>
              <a:t> </a:t>
            </a:r>
            <a:r>
              <a:rPr lang="en-US" sz="4400" dirty="0" err="1" smtClean="0"/>
              <a:t>menyelenggarakan</a:t>
            </a:r>
            <a:r>
              <a:rPr lang="en-US" sz="4400" dirty="0" smtClean="0"/>
              <a:t> Seminar </a:t>
            </a:r>
            <a:r>
              <a:rPr lang="en-US" sz="4400" dirty="0" err="1" smtClean="0"/>
              <a:t>Internasional</a:t>
            </a:r>
            <a:r>
              <a:rPr lang="en-US" sz="4400" dirty="0" smtClean="0"/>
              <a:t> “ Nature, Culture, and Art”. Seminar </a:t>
            </a:r>
            <a:r>
              <a:rPr lang="en-US" sz="4400" dirty="0" err="1" smtClean="0"/>
              <a:t>akan</a:t>
            </a:r>
            <a:r>
              <a:rPr lang="en-US" sz="4400" dirty="0" smtClean="0"/>
              <a:t> </a:t>
            </a:r>
            <a:r>
              <a:rPr lang="en-US" sz="4400" dirty="0" err="1" smtClean="0"/>
              <a:t>mendiskusikan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mengkaji</a:t>
            </a:r>
            <a:r>
              <a:rPr lang="en-US" sz="4400" dirty="0" smtClean="0"/>
              <a:t> </a:t>
            </a:r>
            <a:r>
              <a:rPr lang="en-US" sz="4400" dirty="0" err="1" smtClean="0"/>
              <a:t>permasalahan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 </a:t>
            </a:r>
            <a:r>
              <a:rPr lang="en-US" sz="4400" dirty="0" err="1" smtClean="0"/>
              <a:t>lewat</a:t>
            </a:r>
            <a:r>
              <a:rPr lang="en-US" sz="4400" dirty="0" smtClean="0"/>
              <a:t> </a:t>
            </a:r>
            <a:r>
              <a:rPr lang="en-US" sz="4400" dirty="0" err="1" smtClean="0"/>
              <a:t>pendekatan</a:t>
            </a:r>
            <a:r>
              <a:rPr lang="en-US" sz="4400" dirty="0" smtClean="0"/>
              <a:t> </a:t>
            </a:r>
            <a:r>
              <a:rPr lang="en-US" sz="4400" dirty="0" err="1" smtClean="0"/>
              <a:t>kebudayaan</a:t>
            </a:r>
            <a:r>
              <a:rPr lang="en-US" sz="4400" dirty="0" smtClean="0"/>
              <a:t> (culture). </a:t>
            </a:r>
            <a:r>
              <a:rPr lang="en-US" sz="4400" dirty="0" err="1" smtClean="0"/>
              <a:t>Lewat</a:t>
            </a:r>
            <a:r>
              <a:rPr lang="en-US" sz="4400" dirty="0" smtClean="0"/>
              <a:t> </a:t>
            </a:r>
            <a:r>
              <a:rPr lang="en-US" sz="4400" dirty="0" err="1" smtClean="0"/>
              <a:t>pendekatan</a:t>
            </a:r>
            <a:r>
              <a:rPr lang="en-US" sz="4400" dirty="0" smtClean="0"/>
              <a:t> </a:t>
            </a:r>
            <a:r>
              <a:rPr lang="en-US" sz="4400" dirty="0" err="1" smtClean="0"/>
              <a:t>kebudayaan</a:t>
            </a:r>
            <a:r>
              <a:rPr lang="en-US" sz="4400" dirty="0" smtClean="0"/>
              <a:t> </a:t>
            </a:r>
            <a:r>
              <a:rPr lang="en-US" sz="4400" dirty="0" err="1" smtClean="0"/>
              <a:t>diharapkan</a:t>
            </a:r>
            <a:r>
              <a:rPr lang="en-US" sz="4400" dirty="0" smtClean="0"/>
              <a:t> </a:t>
            </a:r>
            <a:r>
              <a:rPr lang="en-US" sz="4400" dirty="0" err="1" smtClean="0"/>
              <a:t>dapat</a:t>
            </a:r>
            <a:r>
              <a:rPr lang="en-US" sz="4400" dirty="0" smtClean="0"/>
              <a:t> </a:t>
            </a:r>
            <a:r>
              <a:rPr lang="en-US" sz="4400" dirty="0" err="1" smtClean="0"/>
              <a:t>membuka</a:t>
            </a:r>
            <a:r>
              <a:rPr lang="en-US" sz="4400" dirty="0" smtClean="0"/>
              <a:t> </a:t>
            </a:r>
            <a:r>
              <a:rPr lang="en-US" sz="4400" dirty="0" err="1" smtClean="0"/>
              <a:t>lorong</a:t>
            </a:r>
            <a:r>
              <a:rPr lang="en-US" sz="4400" dirty="0" smtClean="0"/>
              <a:t> </a:t>
            </a:r>
            <a:r>
              <a:rPr lang="en-US" sz="4400" dirty="0" err="1" smtClean="0"/>
              <a:t>pengetahuan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membaca</a:t>
            </a:r>
            <a:r>
              <a:rPr lang="en-US" sz="4400" dirty="0" smtClean="0"/>
              <a:t> </a:t>
            </a:r>
            <a:r>
              <a:rPr lang="en-US" sz="4400" dirty="0" err="1" smtClean="0"/>
              <a:t>kembali</a:t>
            </a:r>
            <a:r>
              <a:rPr lang="en-US" sz="4400" dirty="0" smtClean="0"/>
              <a:t> </a:t>
            </a:r>
            <a:r>
              <a:rPr lang="en-US" sz="4400" dirty="0" err="1" smtClean="0"/>
              <a:t>hubungan</a:t>
            </a:r>
            <a:r>
              <a:rPr lang="en-US" sz="4400" dirty="0" smtClean="0"/>
              <a:t> </a:t>
            </a:r>
            <a:r>
              <a:rPr lang="en-US" sz="4400" dirty="0" err="1" smtClean="0"/>
              <a:t>manusia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 (nature)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segala</a:t>
            </a:r>
            <a:r>
              <a:rPr lang="en-US" sz="4400" dirty="0" smtClean="0"/>
              <a:t> </a:t>
            </a:r>
            <a:r>
              <a:rPr lang="en-US" sz="4400" dirty="0" err="1" smtClean="0"/>
              <a:t>kompleksitas</a:t>
            </a:r>
            <a:r>
              <a:rPr lang="en-US" sz="4400" dirty="0" smtClean="0"/>
              <a:t> </a:t>
            </a:r>
            <a:r>
              <a:rPr lang="en-US" sz="4400" dirty="0" err="1" smtClean="0"/>
              <a:t>persoalan</a:t>
            </a:r>
            <a:r>
              <a:rPr lang="en-US" sz="4400" dirty="0" smtClean="0"/>
              <a:t> di </a:t>
            </a:r>
            <a:r>
              <a:rPr lang="en-US" sz="4400" dirty="0" err="1" smtClean="0"/>
              <a:t>dalamnya</a:t>
            </a:r>
            <a:r>
              <a:rPr lang="en-US" sz="4400" dirty="0" smtClean="0"/>
              <a:t>. Cara </a:t>
            </a:r>
            <a:r>
              <a:rPr lang="en-US" sz="4400" dirty="0" err="1" smtClean="0"/>
              <a:t>pandang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 </a:t>
            </a:r>
            <a:r>
              <a:rPr lang="en-US" sz="4400" dirty="0" err="1" smtClean="0"/>
              <a:t>juga</a:t>
            </a:r>
            <a:r>
              <a:rPr lang="en-US" sz="4400" dirty="0" smtClean="0"/>
              <a:t> </a:t>
            </a:r>
            <a:r>
              <a:rPr lang="en-US" sz="4400" dirty="0" err="1" smtClean="0"/>
              <a:t>akan</a:t>
            </a:r>
            <a:r>
              <a:rPr lang="en-US" sz="4400" dirty="0" smtClean="0"/>
              <a:t> </a:t>
            </a:r>
            <a:r>
              <a:rPr lang="en-US" sz="4400" dirty="0" err="1" smtClean="0"/>
              <a:t>menjadi</a:t>
            </a:r>
            <a:r>
              <a:rPr lang="en-US" sz="4400" dirty="0" smtClean="0"/>
              <a:t> </a:t>
            </a:r>
            <a:r>
              <a:rPr lang="en-US" sz="4400" dirty="0" err="1" smtClean="0"/>
              <a:t>titik</a:t>
            </a:r>
            <a:r>
              <a:rPr lang="en-US" sz="4400" dirty="0" smtClean="0"/>
              <a:t> </a:t>
            </a:r>
            <a:r>
              <a:rPr lang="en-US" sz="4400" dirty="0" err="1" smtClean="0"/>
              <a:t>pijak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mengkonstruksi</a:t>
            </a:r>
            <a:r>
              <a:rPr lang="en-US" sz="4400" dirty="0" smtClean="0"/>
              <a:t> </a:t>
            </a:r>
            <a:r>
              <a:rPr lang="en-US" sz="4400" dirty="0" err="1" smtClean="0"/>
              <a:t>pengetahuan</a:t>
            </a:r>
            <a:r>
              <a:rPr lang="en-US" sz="4400" dirty="0" smtClean="0"/>
              <a:t> yang </a:t>
            </a:r>
            <a:r>
              <a:rPr lang="en-US" sz="4400" dirty="0" err="1" smtClean="0"/>
              <a:t>akan</a:t>
            </a:r>
            <a:r>
              <a:rPr lang="en-US" sz="4400" dirty="0" smtClean="0"/>
              <a:t> </a:t>
            </a:r>
            <a:r>
              <a:rPr lang="en-US" sz="4400" dirty="0" err="1" smtClean="0"/>
              <a:t>dipakai</a:t>
            </a:r>
            <a:r>
              <a:rPr lang="en-US" sz="4400" dirty="0" smtClean="0"/>
              <a:t> di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menyikapi</a:t>
            </a:r>
            <a:r>
              <a:rPr lang="en-US" sz="4400" dirty="0" smtClean="0"/>
              <a:t> </a:t>
            </a:r>
            <a:r>
              <a:rPr lang="en-US" sz="4400" dirty="0" err="1" smtClean="0"/>
              <a:t>persoalan-persoalan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.</a:t>
            </a:r>
          </a:p>
          <a:p>
            <a:pPr marL="0" indent="0" algn="just">
              <a:buNone/>
            </a:pPr>
            <a:endParaRPr lang="en-US" sz="4400" dirty="0" smtClean="0"/>
          </a:p>
          <a:p>
            <a:pPr marL="0" indent="0" algn="just">
              <a:buNone/>
            </a:pPr>
            <a:r>
              <a:rPr lang="en-US" sz="4400" dirty="0" smtClean="0"/>
              <a:t>Seminar </a:t>
            </a:r>
            <a:r>
              <a:rPr lang="en-US" sz="4400" dirty="0" err="1" smtClean="0"/>
              <a:t>Internasional</a:t>
            </a:r>
            <a:r>
              <a:rPr lang="en-US" sz="4400" dirty="0" smtClean="0"/>
              <a:t> “ Nature, Culture, and Art” </a:t>
            </a:r>
            <a:r>
              <a:rPr lang="en-US" sz="4400" dirty="0" err="1" smtClean="0"/>
              <a:t>akan</a:t>
            </a:r>
            <a:r>
              <a:rPr lang="en-US" sz="4400" dirty="0" smtClean="0"/>
              <a:t> </a:t>
            </a:r>
            <a:r>
              <a:rPr lang="en-US" sz="4400" dirty="0" err="1" smtClean="0"/>
              <a:t>fokus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dirty="0" err="1" smtClean="0"/>
              <a:t>Permasalahan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relasinya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wacana</a:t>
            </a:r>
            <a:r>
              <a:rPr lang="en-US" sz="4400" dirty="0" smtClean="0"/>
              <a:t> </a:t>
            </a:r>
            <a:r>
              <a:rPr lang="en-US" sz="4400" dirty="0" err="1" smtClean="0"/>
              <a:t>kebudayaan</a:t>
            </a:r>
            <a:r>
              <a:rPr lang="en-US" sz="4400" dirty="0" smtClean="0"/>
              <a:t>. </a:t>
            </a:r>
            <a:r>
              <a:rPr lang="en-US" sz="4400" dirty="0" err="1" smtClean="0"/>
              <a:t>Permasalahan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 </a:t>
            </a:r>
            <a:r>
              <a:rPr lang="en-US" sz="4400" dirty="0" err="1" smtClean="0"/>
              <a:t>menjadi</a:t>
            </a:r>
            <a:r>
              <a:rPr lang="en-US" sz="4400" dirty="0" smtClean="0"/>
              <a:t> </a:t>
            </a:r>
            <a:r>
              <a:rPr lang="en-US" sz="4400" dirty="0" err="1" smtClean="0"/>
              <a:t>penting</a:t>
            </a:r>
            <a:r>
              <a:rPr lang="en-US" sz="4400" dirty="0" smtClean="0"/>
              <a:t> </a:t>
            </a:r>
            <a:r>
              <a:rPr lang="en-US" sz="4400" dirty="0" err="1" smtClean="0"/>
              <a:t>mengingat</a:t>
            </a:r>
            <a:r>
              <a:rPr lang="en-US" sz="4400" dirty="0" smtClean="0"/>
              <a:t> </a:t>
            </a:r>
            <a:r>
              <a:rPr lang="en-US" sz="4400" dirty="0" err="1" smtClean="0"/>
              <a:t>isu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 </a:t>
            </a:r>
            <a:r>
              <a:rPr lang="en-US" sz="4400" dirty="0" err="1" smtClean="0"/>
              <a:t>dekat</a:t>
            </a:r>
            <a:r>
              <a:rPr lang="en-US" sz="4400" dirty="0" smtClean="0"/>
              <a:t>, </a:t>
            </a:r>
            <a:r>
              <a:rPr lang="en-US" sz="4400" dirty="0" err="1" smtClean="0"/>
              <a:t>bahkan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titik</a:t>
            </a:r>
            <a:r>
              <a:rPr lang="en-US" sz="4400" dirty="0" smtClean="0"/>
              <a:t> </a:t>
            </a:r>
            <a:r>
              <a:rPr lang="en-US" sz="4400" dirty="0" err="1" smtClean="0"/>
              <a:t>tertentu</a:t>
            </a:r>
            <a:r>
              <a:rPr lang="en-US" sz="4400" dirty="0" smtClean="0"/>
              <a:t> </a:t>
            </a:r>
            <a:r>
              <a:rPr lang="en-US" sz="4400" dirty="0" err="1" smtClean="0"/>
              <a:t>berkelindan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isu</a:t>
            </a:r>
            <a:r>
              <a:rPr lang="en-US" sz="4400" dirty="0" smtClean="0"/>
              <a:t> </a:t>
            </a:r>
            <a:r>
              <a:rPr lang="en-US" sz="4400" dirty="0" err="1" smtClean="0"/>
              <a:t>kebudayaan</a:t>
            </a:r>
            <a:r>
              <a:rPr lang="en-US" sz="44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dirty="0" err="1" smtClean="0"/>
              <a:t>Bagaimana</a:t>
            </a:r>
            <a:r>
              <a:rPr lang="en-US" sz="4400" dirty="0" smtClean="0"/>
              <a:t> </a:t>
            </a:r>
            <a:r>
              <a:rPr lang="en-US" sz="4400" dirty="0" err="1" smtClean="0"/>
              <a:t>praktek-praktek</a:t>
            </a:r>
            <a:r>
              <a:rPr lang="en-US" sz="4400" dirty="0" smtClean="0"/>
              <a:t> </a:t>
            </a:r>
            <a:r>
              <a:rPr lang="en-US" sz="4400" dirty="0" err="1" smtClean="0"/>
              <a:t>seni</a:t>
            </a:r>
            <a:r>
              <a:rPr lang="en-US" sz="4400" dirty="0" smtClean="0"/>
              <a:t> (</a:t>
            </a:r>
            <a:r>
              <a:rPr lang="en-US" sz="4400" dirty="0" err="1" smtClean="0"/>
              <a:t>desain</a:t>
            </a:r>
            <a:r>
              <a:rPr lang="en-US" sz="4400" dirty="0" smtClean="0"/>
              <a:t>) </a:t>
            </a:r>
            <a:r>
              <a:rPr lang="en-US" sz="4400" dirty="0" err="1" smtClean="0"/>
              <a:t>mengambil</a:t>
            </a:r>
            <a:r>
              <a:rPr lang="en-US" sz="4400" dirty="0" smtClean="0"/>
              <a:t> </a:t>
            </a:r>
            <a:r>
              <a:rPr lang="en-US" sz="4400" dirty="0" err="1" smtClean="0"/>
              <a:t>peran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permasalahan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? </a:t>
            </a:r>
            <a:r>
              <a:rPr lang="en-US" sz="4400" dirty="0" err="1" smtClean="0"/>
              <a:t>Apa</a:t>
            </a:r>
            <a:r>
              <a:rPr lang="en-US" sz="4400" dirty="0" smtClean="0"/>
              <a:t> </a:t>
            </a:r>
            <a:r>
              <a:rPr lang="en-US" sz="4400" dirty="0" err="1" smtClean="0"/>
              <a:t>saja</a:t>
            </a:r>
            <a:r>
              <a:rPr lang="en-US" sz="4400" dirty="0" smtClean="0"/>
              <a:t> yang </a:t>
            </a:r>
            <a:r>
              <a:rPr lang="en-US" sz="4400" dirty="0" err="1" smtClean="0"/>
              <a:t>hilang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tidak</a:t>
            </a:r>
            <a:r>
              <a:rPr lang="en-US" sz="4400" dirty="0" smtClean="0"/>
              <a:t> </a:t>
            </a:r>
            <a:r>
              <a:rPr lang="en-US" sz="4400" dirty="0" err="1" smtClean="0"/>
              <a:t>hadir</a:t>
            </a:r>
            <a:r>
              <a:rPr lang="en-US" sz="4400" dirty="0" smtClean="0"/>
              <a:t> di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praktik</a:t>
            </a:r>
            <a:r>
              <a:rPr lang="en-US" sz="4400" dirty="0" smtClean="0"/>
              <a:t> </a:t>
            </a:r>
            <a:r>
              <a:rPr lang="en-US" sz="4400" dirty="0" err="1" smtClean="0"/>
              <a:t>seni</a:t>
            </a:r>
            <a:r>
              <a:rPr lang="en-US" sz="4400" dirty="0" smtClean="0"/>
              <a:t> (</a:t>
            </a:r>
            <a:r>
              <a:rPr lang="en-US" sz="4400" dirty="0" err="1" smtClean="0"/>
              <a:t>desain</a:t>
            </a:r>
            <a:r>
              <a:rPr lang="en-US" sz="4400" dirty="0" smtClean="0"/>
              <a:t>) </a:t>
            </a:r>
            <a:r>
              <a:rPr lang="en-US" sz="4400" dirty="0" err="1" smtClean="0"/>
              <a:t>menghadapi</a:t>
            </a:r>
            <a:r>
              <a:rPr lang="en-US" sz="4400" dirty="0" smtClean="0"/>
              <a:t> </a:t>
            </a:r>
            <a:r>
              <a:rPr lang="en-US" sz="4400" dirty="0" err="1" smtClean="0"/>
              <a:t>krisis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dirty="0" err="1" smtClean="0"/>
              <a:t>Adakah</a:t>
            </a:r>
            <a:r>
              <a:rPr lang="en-US" sz="4400" dirty="0" smtClean="0"/>
              <a:t> </a:t>
            </a:r>
            <a:r>
              <a:rPr lang="en-US" sz="4400" dirty="0" err="1" smtClean="0"/>
              <a:t>tradisi</a:t>
            </a:r>
            <a:r>
              <a:rPr lang="en-US" sz="4400" dirty="0" smtClean="0"/>
              <a:t> </a:t>
            </a:r>
            <a:r>
              <a:rPr lang="en-US" sz="4400" dirty="0" err="1" smtClean="0"/>
              <a:t>seni</a:t>
            </a:r>
            <a:r>
              <a:rPr lang="en-US" sz="4400" dirty="0" smtClean="0"/>
              <a:t> (</a:t>
            </a:r>
            <a:r>
              <a:rPr lang="en-US" sz="4400" dirty="0" err="1" smtClean="0"/>
              <a:t>desain</a:t>
            </a:r>
            <a:r>
              <a:rPr lang="en-US" sz="4400" dirty="0" smtClean="0"/>
              <a:t>) di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wacana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praktik</a:t>
            </a:r>
            <a:r>
              <a:rPr lang="en-US" sz="4400" dirty="0" smtClean="0"/>
              <a:t> </a:t>
            </a:r>
            <a:r>
              <a:rPr lang="en-US" sz="4400" dirty="0" err="1" smtClean="0"/>
              <a:t>krisis</a:t>
            </a:r>
            <a:r>
              <a:rPr lang="en-US" sz="4400" dirty="0" smtClean="0"/>
              <a:t> </a:t>
            </a:r>
            <a:r>
              <a:rPr lang="en-US" sz="4400" dirty="0" err="1" smtClean="0"/>
              <a:t>ekologi</a:t>
            </a:r>
            <a:r>
              <a:rPr lang="en-US" sz="4400" dirty="0" smtClean="0"/>
              <a:t>? Dari </a:t>
            </a:r>
            <a:r>
              <a:rPr lang="en-US" sz="4400" dirty="0" err="1" smtClean="0"/>
              <a:t>nalar</a:t>
            </a:r>
            <a:r>
              <a:rPr lang="en-US" sz="4400" dirty="0" smtClean="0"/>
              <a:t> </a:t>
            </a:r>
            <a:r>
              <a:rPr lang="en-US" sz="4400" dirty="0" err="1" smtClean="0"/>
              <a:t>apakah</a:t>
            </a:r>
            <a:r>
              <a:rPr lang="en-US" sz="4400" dirty="0" smtClean="0"/>
              <a:t> </a:t>
            </a:r>
            <a:r>
              <a:rPr lang="en-US" sz="4400" dirty="0" err="1" smtClean="0"/>
              <a:t>seni</a:t>
            </a:r>
            <a:r>
              <a:rPr lang="en-US" sz="4400" dirty="0" smtClean="0"/>
              <a:t> (</a:t>
            </a:r>
            <a:r>
              <a:rPr lang="en-US" sz="4400" dirty="0" err="1" smtClean="0"/>
              <a:t>desain</a:t>
            </a:r>
            <a:r>
              <a:rPr lang="en-US" sz="4400" dirty="0" smtClean="0"/>
              <a:t>) yang </a:t>
            </a:r>
            <a:r>
              <a:rPr lang="en-US" sz="4400" dirty="0" err="1" smtClean="0"/>
              <a:t>konsen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 </a:t>
            </a:r>
            <a:r>
              <a:rPr lang="en-US" sz="4400" dirty="0" err="1" smtClean="0"/>
              <a:t>selama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 </a:t>
            </a:r>
            <a:r>
              <a:rPr lang="en-US" sz="4400" dirty="0" err="1" smtClean="0"/>
              <a:t>dibangun</a:t>
            </a:r>
            <a:r>
              <a:rPr lang="en-US" sz="4400" dirty="0" smtClean="0"/>
              <a:t>?</a:t>
            </a:r>
          </a:p>
          <a:p>
            <a:pPr algn="just"/>
            <a:endParaRPr lang="en-US" sz="4400" dirty="0" smtClean="0"/>
          </a:p>
          <a:p>
            <a:pPr marL="0" indent="0" algn="just">
              <a:buNone/>
            </a:pPr>
            <a:r>
              <a:rPr lang="en-US" sz="4400" dirty="0" smtClean="0"/>
              <a:t>Seminar </a:t>
            </a:r>
            <a:r>
              <a:rPr lang="en-US" sz="4400" dirty="0" err="1" smtClean="0"/>
              <a:t>diharapkan</a:t>
            </a:r>
            <a:r>
              <a:rPr lang="en-US" sz="4400" dirty="0" smtClean="0"/>
              <a:t> </a:t>
            </a:r>
            <a:r>
              <a:rPr lang="en-US" sz="4400" dirty="0" err="1" smtClean="0"/>
              <a:t>bisa</a:t>
            </a:r>
            <a:r>
              <a:rPr lang="en-US" sz="4400" dirty="0" smtClean="0"/>
              <a:t> </a:t>
            </a:r>
            <a:r>
              <a:rPr lang="en-US" sz="4400" dirty="0" err="1" smtClean="0"/>
              <a:t>memunculkan</a:t>
            </a:r>
            <a:r>
              <a:rPr lang="en-US" sz="4400" dirty="0" smtClean="0"/>
              <a:t> </a:t>
            </a:r>
            <a:r>
              <a:rPr lang="en-US" sz="4400" dirty="0" err="1" smtClean="0"/>
              <a:t>cara</a:t>
            </a:r>
            <a:r>
              <a:rPr lang="en-US" sz="4400" dirty="0" smtClean="0"/>
              <a:t> </a:t>
            </a:r>
            <a:r>
              <a:rPr lang="en-US" sz="4400" dirty="0" err="1" smtClean="0"/>
              <a:t>pandang</a:t>
            </a:r>
            <a:r>
              <a:rPr lang="en-US" sz="4400" dirty="0" smtClean="0"/>
              <a:t> </a:t>
            </a:r>
            <a:r>
              <a:rPr lang="en-US" sz="4400" dirty="0" err="1" smtClean="0"/>
              <a:t>alternatif</a:t>
            </a:r>
            <a:r>
              <a:rPr lang="en-US" sz="4400" dirty="0" smtClean="0"/>
              <a:t> di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merespon</a:t>
            </a:r>
            <a:r>
              <a:rPr lang="en-US" sz="4400" dirty="0" smtClean="0"/>
              <a:t> </a:t>
            </a:r>
            <a:r>
              <a:rPr lang="en-US" sz="4400" dirty="0" err="1" smtClean="0"/>
              <a:t>permasalahan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. Cara </a:t>
            </a:r>
            <a:r>
              <a:rPr lang="en-US" sz="4400" dirty="0" err="1" smtClean="0"/>
              <a:t>pandang</a:t>
            </a:r>
            <a:r>
              <a:rPr lang="en-US" sz="4400" dirty="0" smtClean="0"/>
              <a:t> yang </a:t>
            </a:r>
            <a:r>
              <a:rPr lang="en-US" sz="4400" dirty="0" err="1" smtClean="0"/>
              <a:t>bisa</a:t>
            </a:r>
            <a:r>
              <a:rPr lang="en-US" sz="4400" dirty="0" smtClean="0"/>
              <a:t> </a:t>
            </a:r>
            <a:r>
              <a:rPr lang="en-US" sz="4400" dirty="0" err="1" smtClean="0"/>
              <a:t>menawarkan</a:t>
            </a:r>
            <a:r>
              <a:rPr lang="en-US" sz="4400" dirty="0" smtClean="0"/>
              <a:t> </a:t>
            </a:r>
            <a:r>
              <a:rPr lang="en-US" sz="4400" dirty="0" err="1" smtClean="0"/>
              <a:t>solusi</a:t>
            </a:r>
            <a:r>
              <a:rPr lang="en-US" sz="4400" dirty="0" smtClean="0"/>
              <a:t> </a:t>
            </a:r>
            <a:r>
              <a:rPr lang="en-US" sz="4400" dirty="0" err="1" smtClean="0"/>
              <a:t>kreatif</a:t>
            </a:r>
            <a:r>
              <a:rPr lang="en-US" sz="4400" dirty="0" smtClean="0"/>
              <a:t> yang </a:t>
            </a:r>
            <a:r>
              <a:rPr lang="en-US" sz="4400" dirty="0" err="1" smtClean="0"/>
              <a:t>membuka</a:t>
            </a:r>
            <a:r>
              <a:rPr lang="en-US" sz="4400" dirty="0" smtClean="0"/>
              <a:t> </a:t>
            </a:r>
            <a:r>
              <a:rPr lang="en-US" sz="4400" dirty="0" err="1" smtClean="0"/>
              <a:t>ruang</a:t>
            </a:r>
            <a:r>
              <a:rPr lang="en-US" sz="4400" dirty="0" smtClean="0"/>
              <a:t> </a:t>
            </a:r>
            <a:r>
              <a:rPr lang="en-US" sz="4400" dirty="0" err="1" smtClean="0"/>
              <a:t>diskusi</a:t>
            </a:r>
            <a:r>
              <a:rPr lang="en-US" sz="4400" dirty="0" smtClean="0"/>
              <a:t> </a:t>
            </a:r>
            <a:r>
              <a:rPr lang="en-US" sz="4400" dirty="0" err="1" smtClean="0"/>
              <a:t>bersama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menyoal</a:t>
            </a:r>
            <a:r>
              <a:rPr lang="en-US" sz="4400" dirty="0" smtClean="0"/>
              <a:t> </a:t>
            </a:r>
            <a:r>
              <a:rPr lang="en-US" sz="4400" dirty="0" err="1" smtClean="0"/>
              <a:t>isu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gerakan</a:t>
            </a:r>
            <a:r>
              <a:rPr lang="en-US" sz="4400" dirty="0" smtClean="0"/>
              <a:t> </a:t>
            </a:r>
            <a:r>
              <a:rPr lang="en-US" sz="4400" dirty="0" err="1" smtClean="0"/>
              <a:t>lingkungan</a:t>
            </a:r>
            <a:r>
              <a:rPr lang="en-US" sz="4400" dirty="0" smtClean="0"/>
              <a:t> </a:t>
            </a:r>
            <a:r>
              <a:rPr lang="en-US" sz="4400" dirty="0" err="1" smtClean="0"/>
              <a:t>sebagai</a:t>
            </a:r>
            <a:r>
              <a:rPr lang="en-US" sz="4400" dirty="0" smtClean="0"/>
              <a:t> </a:t>
            </a:r>
            <a:r>
              <a:rPr lang="en-US" sz="4400" dirty="0" err="1" smtClean="0"/>
              <a:t>sebuah</a:t>
            </a:r>
            <a:r>
              <a:rPr lang="en-US" sz="4400" dirty="0" smtClean="0"/>
              <a:t> </a:t>
            </a:r>
            <a:r>
              <a:rPr lang="en-US" sz="4400" dirty="0" err="1" smtClean="0"/>
              <a:t>praktek</a:t>
            </a:r>
            <a:r>
              <a:rPr lang="en-US" sz="4400" dirty="0" smtClean="0"/>
              <a:t> </a:t>
            </a:r>
            <a:r>
              <a:rPr lang="en-US" sz="4400" dirty="0" err="1" smtClean="0"/>
              <a:t>pengetahuan</a:t>
            </a:r>
            <a:r>
              <a:rPr lang="en-US" sz="4400" dirty="0" smtClean="0"/>
              <a:t>, </a:t>
            </a:r>
            <a:r>
              <a:rPr lang="en-US" sz="4400" dirty="0" err="1" smtClean="0"/>
              <a:t>ideologi</a:t>
            </a:r>
            <a:r>
              <a:rPr lang="en-US" sz="4400" dirty="0" smtClean="0"/>
              <a:t>, </a:t>
            </a:r>
            <a:r>
              <a:rPr lang="en-US" sz="4400" dirty="0" err="1" smtClean="0"/>
              <a:t>perlawanan</a:t>
            </a:r>
            <a:r>
              <a:rPr lang="en-US" sz="4400" dirty="0" smtClean="0"/>
              <a:t>, </a:t>
            </a:r>
            <a:r>
              <a:rPr lang="en-US" sz="4400" dirty="0" err="1" smtClean="0"/>
              <a:t>maupun</a:t>
            </a:r>
            <a:r>
              <a:rPr lang="en-US" sz="4400" dirty="0" smtClean="0"/>
              <a:t> </a:t>
            </a:r>
            <a:r>
              <a:rPr lang="en-US" sz="4400" dirty="0" err="1" smtClean="0"/>
              <a:t>cermin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melihat</a:t>
            </a:r>
            <a:r>
              <a:rPr lang="en-US" sz="4400" dirty="0" smtClean="0"/>
              <a:t> </a:t>
            </a:r>
            <a:r>
              <a:rPr lang="en-US" sz="4400" dirty="0" err="1" smtClean="0"/>
              <a:t>kembali</a:t>
            </a:r>
            <a:r>
              <a:rPr lang="en-US" sz="4400" dirty="0" smtClean="0"/>
              <a:t> </a:t>
            </a:r>
            <a:r>
              <a:rPr lang="en-US" sz="4400" dirty="0" err="1" smtClean="0"/>
              <a:t>hubungan</a:t>
            </a:r>
            <a:r>
              <a:rPr lang="en-US" sz="4400" dirty="0" smtClean="0"/>
              <a:t> </a:t>
            </a:r>
            <a:r>
              <a:rPr lang="en-US" sz="4400" dirty="0" err="1" smtClean="0"/>
              <a:t>manusia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alam</a:t>
            </a:r>
            <a:r>
              <a:rPr lang="en-US" sz="4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199" y="304800"/>
            <a:ext cx="5906201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10668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6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"/>
            <a:ext cx="6202957" cy="646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62" y="5486400"/>
            <a:ext cx="10668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9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0"/>
            <a:ext cx="1066800" cy="942367"/>
          </a:xfrm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71" y="533400"/>
            <a:ext cx="6745229" cy="586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5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Catatan</a:t>
            </a:r>
            <a:r>
              <a:rPr lang="en-US" sz="3100" dirty="0" smtClean="0"/>
              <a:t> </a:t>
            </a:r>
            <a:r>
              <a:rPr lang="en-US" sz="3100" dirty="0" err="1" smtClean="0"/>
              <a:t>Persiapan</a:t>
            </a:r>
            <a:r>
              <a:rPr lang="en-US" sz="3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The 1st International Conference on Green Labs; </a:t>
            </a:r>
            <a:br>
              <a:rPr lang="en-US" sz="2000" dirty="0" smtClean="0"/>
            </a:br>
            <a:r>
              <a:rPr lang="en-US" sz="2000" dirty="0" smtClean="0"/>
              <a:t>Nature, Culture, and Art [ICG2017]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laman_email</a:t>
            </a:r>
            <a:r>
              <a:rPr lang="en-US" sz="2000" dirty="0" smtClean="0"/>
              <a:t> address </a:t>
            </a:r>
            <a:r>
              <a:rPr lang="en-US" sz="2000" dirty="0" err="1" smtClean="0"/>
              <a:t>resmi</a:t>
            </a:r>
            <a:r>
              <a:rPr lang="en-US" sz="2000" dirty="0" smtClean="0"/>
              <a:t> </a:t>
            </a:r>
            <a:r>
              <a:rPr lang="en-US" sz="2000" dirty="0" err="1" smtClean="0"/>
              <a:t>greenlab</a:t>
            </a:r>
            <a:r>
              <a:rPr lang="en-US" sz="2000" dirty="0" smtClean="0"/>
              <a:t> [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laman</a:t>
            </a:r>
            <a:r>
              <a:rPr lang="en-US" sz="2000" dirty="0" smtClean="0"/>
              <a:t> </a:t>
            </a:r>
            <a:r>
              <a:rPr lang="en-US" sz="2000" dirty="0" err="1" smtClean="0"/>
              <a:t>fsrd</a:t>
            </a:r>
            <a:r>
              <a:rPr lang="en-US" sz="2000" dirty="0" smtClean="0"/>
              <a:t>], agar </a:t>
            </a:r>
            <a:r>
              <a:rPr lang="en-US" sz="2000" dirty="0" err="1" smtClean="0"/>
              <a:t>menyampaian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/>
              <a:t>FSRD Publishing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direalisasikan</a:t>
            </a:r>
            <a:r>
              <a:rPr lang="en-US" sz="2000" dirty="0" smtClean="0"/>
              <a:t> [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peraihan</a:t>
            </a:r>
            <a:r>
              <a:rPr lang="en-US" sz="2000" dirty="0" smtClean="0"/>
              <a:t> ISBN, ISSN]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pencatatan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produk-produk</a:t>
            </a:r>
            <a:r>
              <a:rPr lang="en-US" sz="2000" dirty="0" smtClean="0"/>
              <a:t> </a:t>
            </a:r>
            <a:r>
              <a:rPr lang="en-US" sz="2000" dirty="0" err="1" smtClean="0"/>
              <a:t>luaran</a:t>
            </a:r>
            <a:r>
              <a:rPr lang="en-US" sz="2000" dirty="0" smtClean="0"/>
              <a:t> </a:t>
            </a:r>
            <a:r>
              <a:rPr lang="en-US" sz="2000" dirty="0" err="1" smtClean="0"/>
              <a:t>akademis</a:t>
            </a:r>
            <a:r>
              <a:rPr lang="en-US" sz="20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/>
              <a:t>Greenlab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center of excellent FSRD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mendalam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10668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err="1" smtClean="0"/>
              <a:t>Usulan</a:t>
            </a:r>
            <a:r>
              <a:rPr lang="en-US" sz="2700" dirty="0" smtClean="0"/>
              <a:t> </a:t>
            </a:r>
            <a:r>
              <a:rPr lang="en-US" sz="2700" dirty="0" err="1" smtClean="0"/>
              <a:t>Kepanitiaan</a:t>
            </a:r>
            <a:r>
              <a:rPr lang="en-US" sz="2700" dirty="0" smtClean="0"/>
              <a:t> </a:t>
            </a:r>
            <a:r>
              <a:rPr lang="en-US" sz="2700" dirty="0" err="1" smtClean="0"/>
              <a:t>Pelaksanaan</a:t>
            </a:r>
            <a:r>
              <a:rPr lang="en-US" sz="27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The 1st International Conference on Green Labs; </a:t>
            </a:r>
            <a:br>
              <a:rPr lang="en-US" sz="2000" dirty="0" smtClean="0"/>
            </a:br>
            <a:r>
              <a:rPr lang="en-US" sz="2000" dirty="0" smtClean="0"/>
              <a:t>Nature, Culture, and Art [ICG2017]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61722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Penanggungjawab</a:t>
            </a:r>
            <a:r>
              <a:rPr lang="en-US" sz="2000" dirty="0" smtClean="0"/>
              <a:t>: </a:t>
            </a:r>
            <a:r>
              <a:rPr lang="en-US" sz="2000" dirty="0" err="1" smtClean="0"/>
              <a:t>Dekan</a:t>
            </a:r>
            <a:r>
              <a:rPr lang="en-US" sz="2000" dirty="0" smtClean="0"/>
              <a:t> FSRD</a:t>
            </a:r>
          </a:p>
          <a:p>
            <a:pPr marL="0" indent="0">
              <a:buNone/>
            </a:pPr>
            <a:r>
              <a:rPr lang="en-US" sz="2000" dirty="0" err="1" smtClean="0"/>
              <a:t>Pengarah</a:t>
            </a:r>
            <a:r>
              <a:rPr lang="en-US" sz="2000" dirty="0" smtClean="0"/>
              <a:t>	: </a:t>
            </a:r>
            <a:r>
              <a:rPr lang="en-US" sz="2000" dirty="0" err="1" smtClean="0"/>
              <a:t>Wakil</a:t>
            </a:r>
            <a:r>
              <a:rPr lang="en-US" sz="2000" dirty="0" smtClean="0"/>
              <a:t> </a:t>
            </a:r>
            <a:r>
              <a:rPr lang="en-US" sz="2000" dirty="0" err="1" smtClean="0"/>
              <a:t>Dekan</a:t>
            </a:r>
            <a:r>
              <a:rPr lang="en-US" sz="2000" dirty="0" smtClean="0"/>
              <a:t> 1, 2 </a:t>
            </a:r>
            <a:r>
              <a:rPr lang="en-US" sz="2000" dirty="0" err="1" smtClean="0"/>
              <a:t>dan</a:t>
            </a:r>
            <a:r>
              <a:rPr lang="en-US" sz="2000" dirty="0" smtClean="0"/>
              <a:t> 3 FSRD</a:t>
            </a:r>
          </a:p>
          <a:p>
            <a:pPr marL="0" indent="0">
              <a:buNone/>
            </a:pPr>
            <a:r>
              <a:rPr lang="en-US" sz="2000" dirty="0" err="1" smtClean="0"/>
              <a:t>Ketua</a:t>
            </a:r>
            <a:r>
              <a:rPr lang="en-US" sz="2000" dirty="0" smtClean="0"/>
              <a:t>		: </a:t>
            </a:r>
            <a:r>
              <a:rPr lang="en-US" sz="2000" dirty="0" err="1" smtClean="0"/>
              <a:t>Setyawan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Sekretaris</a:t>
            </a:r>
            <a:r>
              <a:rPr lang="en-US" sz="2000" dirty="0" smtClean="0"/>
              <a:t>	: </a:t>
            </a:r>
            <a:r>
              <a:rPr lang="en-US" sz="2000" dirty="0" err="1" smtClean="0"/>
              <a:t>Anung</a:t>
            </a:r>
            <a:r>
              <a:rPr lang="en-US" sz="2000" dirty="0" smtClean="0"/>
              <a:t> BS</a:t>
            </a:r>
          </a:p>
          <a:p>
            <a:pPr marL="0" indent="0">
              <a:buNone/>
            </a:pPr>
            <a:r>
              <a:rPr lang="en-US" sz="2000" dirty="0" err="1" smtClean="0"/>
              <a:t>Anggota</a:t>
            </a:r>
            <a:r>
              <a:rPr lang="en-US" sz="2000" dirty="0" smtClean="0"/>
              <a:t>		: </a:t>
            </a:r>
            <a:r>
              <a:rPr lang="en-US" sz="2000" dirty="0" err="1" smtClean="0"/>
              <a:t>Silfia</a:t>
            </a:r>
            <a:r>
              <a:rPr lang="en-US" sz="2000" dirty="0" smtClean="0"/>
              <a:t> Mona A</a:t>
            </a:r>
          </a:p>
          <a:p>
            <a:pPr marL="0" indent="0">
              <a:buNone/>
            </a:pPr>
            <a:r>
              <a:rPr lang="en-US" sz="2000" dirty="0" smtClean="0"/>
              <a:t>		  </a:t>
            </a:r>
            <a:r>
              <a:rPr lang="en-US" sz="2000" dirty="0" err="1" smtClean="0"/>
              <a:t>Sigit</a:t>
            </a:r>
            <a:r>
              <a:rPr lang="en-US" sz="2000" dirty="0" smtClean="0"/>
              <a:t> </a:t>
            </a:r>
            <a:r>
              <a:rPr lang="en-US" sz="2000" dirty="0" err="1" smtClean="0"/>
              <a:t>Purnomo</a:t>
            </a:r>
            <a:r>
              <a:rPr lang="en-US" sz="2000" dirty="0" smtClean="0"/>
              <a:t> </a:t>
            </a:r>
            <a:r>
              <a:rPr lang="en-US" sz="2000" dirty="0" err="1" smtClean="0"/>
              <a:t>Adi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	  </a:t>
            </a:r>
            <a:r>
              <a:rPr lang="en-US" sz="2000" dirty="0" err="1" smtClean="0"/>
              <a:t>Sayid</a:t>
            </a:r>
            <a:r>
              <a:rPr lang="en-US" sz="2000" dirty="0" smtClean="0"/>
              <a:t> </a:t>
            </a:r>
            <a:r>
              <a:rPr lang="en-US" sz="2000" dirty="0" err="1" smtClean="0"/>
              <a:t>Mataram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	   </a:t>
            </a:r>
            <a:r>
              <a:rPr lang="en-US" sz="2000" dirty="0" err="1" smtClean="0"/>
              <a:t>Yulvan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	   </a:t>
            </a:r>
            <a:r>
              <a:rPr lang="en-US" sz="2000" dirty="0" err="1" smtClean="0"/>
              <a:t>Dedy</a:t>
            </a:r>
            <a:r>
              <a:rPr lang="en-US" sz="2000" dirty="0" smtClean="0"/>
              <a:t> </a:t>
            </a:r>
            <a:r>
              <a:rPr lang="en-US" sz="2000" dirty="0" err="1" smtClean="0"/>
              <a:t>Timbul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62600"/>
            <a:ext cx="10668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400" dirty="0" err="1" smtClean="0"/>
              <a:t>draf</a:t>
            </a:r>
            <a:r>
              <a:rPr lang="en-US" sz="2400" dirty="0" smtClean="0"/>
              <a:t> cover </a:t>
            </a:r>
            <a:r>
              <a:rPr lang="en-US" sz="2400" dirty="0" err="1" smtClean="0"/>
              <a:t>prosiding</a:t>
            </a:r>
            <a:r>
              <a:rPr lang="en-US" sz="2400" dirty="0" smtClean="0"/>
              <a:t>, poster, web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005" y="1156380"/>
            <a:ext cx="4249995" cy="5396820"/>
          </a:xfr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90" y="2057400"/>
            <a:ext cx="4145756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752600"/>
            <a:ext cx="3392511" cy="912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10" y="380999"/>
            <a:ext cx="10668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95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501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Term Of Reference (TOR) The 1st International Conference on Green Labs; Nature, Culture, and Art [ICG2017]</vt:lpstr>
      <vt:lpstr>PowerPoint Presentation</vt:lpstr>
      <vt:lpstr>PowerPoint Presentation</vt:lpstr>
      <vt:lpstr>PowerPoint Presentation</vt:lpstr>
      <vt:lpstr>Catatan Persiapan  The 1st International Conference on Green Labs;  Nature, Culture, and Art [ICG2017] </vt:lpstr>
      <vt:lpstr>Usulan Kepanitiaan Pelaksanaan  The 1st International Conference on Green Labs;  Nature, Culture, and Art [ICG2017]</vt:lpstr>
      <vt:lpstr>draf cover prosiding, poster, web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masanung</dc:creator>
  <cp:lastModifiedBy>masanung</cp:lastModifiedBy>
  <cp:revision>7</cp:revision>
  <dcterms:created xsi:type="dcterms:W3CDTF">2017-08-10T05:35:30Z</dcterms:created>
  <dcterms:modified xsi:type="dcterms:W3CDTF">2017-08-10T06:30:21Z</dcterms:modified>
</cp:coreProperties>
</file>